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Default Extension="png" ContentType="image/png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jp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jp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jp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jp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jp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jp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jp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jp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jp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jp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jp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jp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jp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jp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jp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jp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jp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jp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3.jp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jp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jp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jp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jp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8.jp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jp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79084"/>
            <a:ext cx="9144000" cy="5374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0706"/>
            <a:ext cx="9144000" cy="6702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0706"/>
            <a:ext cx="9144000" cy="6702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0706"/>
            <a:ext cx="9144000" cy="6702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1713" y="2149367"/>
            <a:ext cx="6606372" cy="3461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0706"/>
            <a:ext cx="9144000" cy="6702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0706"/>
            <a:ext cx="9144000" cy="6702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0706"/>
            <a:ext cx="9144000" cy="6702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0706"/>
            <a:ext cx="9144000" cy="6702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0706"/>
            <a:ext cx="9144000" cy="6702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462"/>
            <a:ext cx="9144000" cy="684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0706"/>
            <a:ext cx="9144000" cy="6702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2019-02-20T08:56:35Z</dcterms:created>
  <dcterms:modified xsi:type="dcterms:W3CDTF">2019-02-20T08:56:35Z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2019-02-20T00:00:00Z</vt:filetime>
  </property>
</Properties>
</file>